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62" r:id="rId4"/>
    <p:sldId id="258" r:id="rId5"/>
    <p:sldId id="263" r:id="rId6"/>
    <p:sldId id="264" r:id="rId7"/>
    <p:sldId id="260" r:id="rId8"/>
    <p:sldId id="261" r:id="rId9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25D9"/>
    <a:srgbClr val="C30505"/>
    <a:srgbClr val="810505"/>
    <a:srgbClr val="583BCF"/>
    <a:srgbClr val="2A7E2E"/>
    <a:srgbClr val="912AA6"/>
    <a:srgbClr val="990099"/>
    <a:srgbClr val="FEBB74"/>
    <a:srgbClr val="9444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7B5E68-03D4-444F-85EF-A58488BBF78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r-HR"/>
        </a:p>
      </dgm:t>
    </dgm:pt>
    <dgm:pt modelId="{D9EDBDEA-D37C-4D01-B210-D2E67BE74BB2}">
      <dgm:prSet/>
      <dgm:spPr>
        <a:solidFill>
          <a:srgbClr val="2A7E2E"/>
        </a:solidFill>
      </dgm:spPr>
      <dgm:t>
        <a:bodyPr/>
        <a:lstStyle/>
        <a:p>
          <a:r>
            <a:rPr lang="hr-HR"/>
            <a:t>C#</a:t>
          </a:r>
        </a:p>
      </dgm:t>
    </dgm:pt>
    <dgm:pt modelId="{25005F11-AA5F-450A-B90D-B9797410790F}" type="parTrans" cxnId="{BD941B99-E637-431B-909A-A68940292085}">
      <dgm:prSet/>
      <dgm:spPr/>
      <dgm:t>
        <a:bodyPr/>
        <a:lstStyle/>
        <a:p>
          <a:endParaRPr lang="hr-HR"/>
        </a:p>
      </dgm:t>
    </dgm:pt>
    <dgm:pt modelId="{F5E30BD9-518E-4ACC-A253-DD5137F3E25B}" type="sibTrans" cxnId="{BD941B99-E637-431B-909A-A68940292085}">
      <dgm:prSet/>
      <dgm:spPr/>
      <dgm:t>
        <a:bodyPr/>
        <a:lstStyle/>
        <a:p>
          <a:endParaRPr lang="hr-HR"/>
        </a:p>
      </dgm:t>
    </dgm:pt>
    <dgm:pt modelId="{B7DD029D-102A-4D7D-A8FD-84C46ECA301E}">
      <dgm:prSet/>
      <dgm:spPr>
        <a:solidFill>
          <a:srgbClr val="2A7E2E"/>
        </a:solidFill>
      </dgm:spPr>
      <dgm:t>
        <a:bodyPr/>
        <a:lstStyle/>
        <a:p>
          <a:r>
            <a:rPr lang="hr-HR"/>
            <a:t>MAUI framework</a:t>
          </a:r>
        </a:p>
      </dgm:t>
    </dgm:pt>
    <dgm:pt modelId="{31587013-2953-4F47-94BC-0F91A039B299}" type="parTrans" cxnId="{FCB9E91E-FC25-4E53-93A0-4F0AD56947E3}">
      <dgm:prSet/>
      <dgm:spPr/>
      <dgm:t>
        <a:bodyPr/>
        <a:lstStyle/>
        <a:p>
          <a:endParaRPr lang="hr-HR"/>
        </a:p>
      </dgm:t>
    </dgm:pt>
    <dgm:pt modelId="{1342CFE9-C306-4691-9FB6-E542648EFBF2}" type="sibTrans" cxnId="{FCB9E91E-FC25-4E53-93A0-4F0AD56947E3}">
      <dgm:prSet/>
      <dgm:spPr/>
      <dgm:t>
        <a:bodyPr/>
        <a:lstStyle/>
        <a:p>
          <a:endParaRPr lang="hr-HR"/>
        </a:p>
      </dgm:t>
    </dgm:pt>
    <dgm:pt modelId="{F819F457-81E5-443E-B20A-B117E978F245}">
      <dgm:prSet/>
      <dgm:spPr>
        <a:solidFill>
          <a:srgbClr val="2A7E2E"/>
        </a:solidFill>
      </dgm:spPr>
      <dgm:t>
        <a:bodyPr/>
        <a:lstStyle/>
        <a:p>
          <a:r>
            <a:rPr lang="hr-HR"/>
            <a:t>.NET 7.0</a:t>
          </a:r>
        </a:p>
      </dgm:t>
    </dgm:pt>
    <dgm:pt modelId="{D204B730-F279-4EF7-8951-45EFD8B7F450}" type="parTrans" cxnId="{AD02F7DE-F1AE-45C5-BC47-77C112170F5A}">
      <dgm:prSet/>
      <dgm:spPr/>
      <dgm:t>
        <a:bodyPr/>
        <a:lstStyle/>
        <a:p>
          <a:endParaRPr lang="hr-HR"/>
        </a:p>
      </dgm:t>
    </dgm:pt>
    <dgm:pt modelId="{24E5C614-CB12-4CA6-84AB-C267F74FE3FE}" type="sibTrans" cxnId="{AD02F7DE-F1AE-45C5-BC47-77C112170F5A}">
      <dgm:prSet/>
      <dgm:spPr/>
      <dgm:t>
        <a:bodyPr/>
        <a:lstStyle/>
        <a:p>
          <a:endParaRPr lang="hr-HR"/>
        </a:p>
      </dgm:t>
    </dgm:pt>
    <dgm:pt modelId="{CEA65A24-1F95-4B9A-B173-E1BD0527BF8A}" type="pres">
      <dgm:prSet presAssocID="{D27B5E68-03D4-444F-85EF-A58488BBF78F}" presName="linear" presStyleCnt="0">
        <dgm:presLayoutVars>
          <dgm:animLvl val="lvl"/>
          <dgm:resizeHandles val="exact"/>
        </dgm:presLayoutVars>
      </dgm:prSet>
      <dgm:spPr/>
    </dgm:pt>
    <dgm:pt modelId="{3B0DF87C-3D79-4479-84EE-05DE09BC8F03}" type="pres">
      <dgm:prSet presAssocID="{D9EDBDEA-D37C-4D01-B210-D2E67BE74BB2}" presName="parentText" presStyleLbl="node1" presStyleIdx="0" presStyleCnt="3" custScaleY="64608">
        <dgm:presLayoutVars>
          <dgm:chMax val="0"/>
          <dgm:bulletEnabled val="1"/>
        </dgm:presLayoutVars>
      </dgm:prSet>
      <dgm:spPr/>
    </dgm:pt>
    <dgm:pt modelId="{39B87B87-82CF-4142-BE4A-77FABAE46C60}" type="pres">
      <dgm:prSet presAssocID="{F5E30BD9-518E-4ACC-A253-DD5137F3E25B}" presName="spacer" presStyleCnt="0"/>
      <dgm:spPr/>
    </dgm:pt>
    <dgm:pt modelId="{1C95DA8A-BC23-4A94-8624-C1F6E0100EBA}" type="pres">
      <dgm:prSet presAssocID="{B7DD029D-102A-4D7D-A8FD-84C46ECA301E}" presName="parentText" presStyleLbl="node1" presStyleIdx="1" presStyleCnt="3" custScaleY="64608" custLinFactNeighborX="640" custLinFactNeighborY="-14686">
        <dgm:presLayoutVars>
          <dgm:chMax val="0"/>
          <dgm:bulletEnabled val="1"/>
        </dgm:presLayoutVars>
      </dgm:prSet>
      <dgm:spPr/>
    </dgm:pt>
    <dgm:pt modelId="{B3F284E9-615D-41B7-A096-8FCB814409A7}" type="pres">
      <dgm:prSet presAssocID="{1342CFE9-C306-4691-9FB6-E542648EFBF2}" presName="spacer" presStyleCnt="0"/>
      <dgm:spPr/>
    </dgm:pt>
    <dgm:pt modelId="{C2B78243-6ABF-4D8D-A183-1EC074B1D1C6}" type="pres">
      <dgm:prSet presAssocID="{F819F457-81E5-443E-B20A-B117E978F245}" presName="parentText" presStyleLbl="node1" presStyleIdx="2" presStyleCnt="3" custScaleY="64608">
        <dgm:presLayoutVars>
          <dgm:chMax val="0"/>
          <dgm:bulletEnabled val="1"/>
        </dgm:presLayoutVars>
      </dgm:prSet>
      <dgm:spPr/>
    </dgm:pt>
  </dgm:ptLst>
  <dgm:cxnLst>
    <dgm:cxn modelId="{FCB9E91E-FC25-4E53-93A0-4F0AD56947E3}" srcId="{D27B5E68-03D4-444F-85EF-A58488BBF78F}" destId="{B7DD029D-102A-4D7D-A8FD-84C46ECA301E}" srcOrd="1" destOrd="0" parTransId="{31587013-2953-4F47-94BC-0F91A039B299}" sibTransId="{1342CFE9-C306-4691-9FB6-E542648EFBF2}"/>
    <dgm:cxn modelId="{418AA635-4023-4B17-BA8D-1CFECAD8C27B}" type="presOf" srcId="{D9EDBDEA-D37C-4D01-B210-D2E67BE74BB2}" destId="{3B0DF87C-3D79-4479-84EE-05DE09BC8F03}" srcOrd="0" destOrd="0" presId="urn:microsoft.com/office/officeart/2005/8/layout/vList2"/>
    <dgm:cxn modelId="{244FD15D-E9FB-4312-A190-F2C8C069097B}" type="presOf" srcId="{D27B5E68-03D4-444F-85EF-A58488BBF78F}" destId="{CEA65A24-1F95-4B9A-B173-E1BD0527BF8A}" srcOrd="0" destOrd="0" presId="urn:microsoft.com/office/officeart/2005/8/layout/vList2"/>
    <dgm:cxn modelId="{30FFA643-8473-4CD1-A45E-528B9A888BC8}" type="presOf" srcId="{F819F457-81E5-443E-B20A-B117E978F245}" destId="{C2B78243-6ABF-4D8D-A183-1EC074B1D1C6}" srcOrd="0" destOrd="0" presId="urn:microsoft.com/office/officeart/2005/8/layout/vList2"/>
    <dgm:cxn modelId="{BD941B99-E637-431B-909A-A68940292085}" srcId="{D27B5E68-03D4-444F-85EF-A58488BBF78F}" destId="{D9EDBDEA-D37C-4D01-B210-D2E67BE74BB2}" srcOrd="0" destOrd="0" parTransId="{25005F11-AA5F-450A-B90D-B9797410790F}" sibTransId="{F5E30BD9-518E-4ACC-A253-DD5137F3E25B}"/>
    <dgm:cxn modelId="{B96521CB-81FB-4107-9F71-D44D48ECCB81}" type="presOf" srcId="{B7DD029D-102A-4D7D-A8FD-84C46ECA301E}" destId="{1C95DA8A-BC23-4A94-8624-C1F6E0100EBA}" srcOrd="0" destOrd="0" presId="urn:microsoft.com/office/officeart/2005/8/layout/vList2"/>
    <dgm:cxn modelId="{AD02F7DE-F1AE-45C5-BC47-77C112170F5A}" srcId="{D27B5E68-03D4-444F-85EF-A58488BBF78F}" destId="{F819F457-81E5-443E-B20A-B117E978F245}" srcOrd="2" destOrd="0" parTransId="{D204B730-F279-4EF7-8951-45EFD8B7F450}" sibTransId="{24E5C614-CB12-4CA6-84AB-C267F74FE3FE}"/>
    <dgm:cxn modelId="{4713E2C7-5B13-4E0C-81D2-CD9E36CC8BB3}" type="presParOf" srcId="{CEA65A24-1F95-4B9A-B173-E1BD0527BF8A}" destId="{3B0DF87C-3D79-4479-84EE-05DE09BC8F03}" srcOrd="0" destOrd="0" presId="urn:microsoft.com/office/officeart/2005/8/layout/vList2"/>
    <dgm:cxn modelId="{81B60657-5B41-47A0-A0E3-4398CD6D654D}" type="presParOf" srcId="{CEA65A24-1F95-4B9A-B173-E1BD0527BF8A}" destId="{39B87B87-82CF-4142-BE4A-77FABAE46C60}" srcOrd="1" destOrd="0" presId="urn:microsoft.com/office/officeart/2005/8/layout/vList2"/>
    <dgm:cxn modelId="{97D8D4B7-1EBB-4E0F-8E88-AB8F5CB36ADB}" type="presParOf" srcId="{CEA65A24-1F95-4B9A-B173-E1BD0527BF8A}" destId="{1C95DA8A-BC23-4A94-8624-C1F6E0100EBA}" srcOrd="2" destOrd="0" presId="urn:microsoft.com/office/officeart/2005/8/layout/vList2"/>
    <dgm:cxn modelId="{9EEB609C-D562-4C68-A6B7-C0218FEED3D2}" type="presParOf" srcId="{CEA65A24-1F95-4B9A-B173-E1BD0527BF8A}" destId="{B3F284E9-615D-41B7-A096-8FCB814409A7}" srcOrd="3" destOrd="0" presId="urn:microsoft.com/office/officeart/2005/8/layout/vList2"/>
    <dgm:cxn modelId="{578945FA-1623-4649-89ED-B31B95CA9BEC}" type="presParOf" srcId="{CEA65A24-1F95-4B9A-B173-E1BD0527BF8A}" destId="{C2B78243-6ABF-4D8D-A183-1EC074B1D1C6}" srcOrd="4" destOrd="0" presId="urn:microsoft.com/office/officeart/2005/8/layout/vList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C284AB-7A73-4B46-B719-04B8B0FEE95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r-HR"/>
        </a:p>
      </dgm:t>
    </dgm:pt>
    <dgm:pt modelId="{6E2F2AFF-ADF2-4D18-9FCF-3D828A059AA8}">
      <dgm:prSet/>
      <dgm:spPr>
        <a:solidFill>
          <a:srgbClr val="583BCF"/>
        </a:solidFill>
        <a:ln>
          <a:noFill/>
        </a:ln>
      </dgm:spPr>
      <dgm:t>
        <a:bodyPr/>
        <a:lstStyle/>
        <a:p>
          <a:r>
            <a:rPr lang="hr-HR"/>
            <a:t>Microsoftov Framework</a:t>
          </a:r>
        </a:p>
      </dgm:t>
    </dgm:pt>
    <dgm:pt modelId="{0052CCC3-BC8B-4DB6-B6A0-972C37DEAF6A}" type="parTrans" cxnId="{0AC56D85-6DD3-4F9A-B2C6-F99026562EDE}">
      <dgm:prSet/>
      <dgm:spPr/>
      <dgm:t>
        <a:bodyPr/>
        <a:lstStyle/>
        <a:p>
          <a:endParaRPr lang="hr-HR"/>
        </a:p>
      </dgm:t>
    </dgm:pt>
    <dgm:pt modelId="{94EE93CE-CE45-4DD9-BAB1-29745A637DB6}" type="sibTrans" cxnId="{0AC56D85-6DD3-4F9A-B2C6-F99026562EDE}">
      <dgm:prSet/>
      <dgm:spPr/>
      <dgm:t>
        <a:bodyPr/>
        <a:lstStyle/>
        <a:p>
          <a:endParaRPr lang="hr-HR"/>
        </a:p>
      </dgm:t>
    </dgm:pt>
    <dgm:pt modelId="{4B25A5B2-903D-477A-9643-7CC2AE0C942A}">
      <dgm:prSet/>
      <dgm:spPr>
        <a:solidFill>
          <a:srgbClr val="583BCF"/>
        </a:solidFill>
        <a:ln>
          <a:noFill/>
        </a:ln>
      </dgm:spPr>
      <dgm:t>
        <a:bodyPr/>
        <a:lstStyle/>
        <a:p>
          <a:r>
            <a:rPr lang="hr-HR"/>
            <a:t>Razvoj višeplatformnih aplikacija</a:t>
          </a:r>
        </a:p>
      </dgm:t>
    </dgm:pt>
    <dgm:pt modelId="{E81EAF9A-11EF-4ED7-83B7-74436F97CE41}" type="parTrans" cxnId="{1D01D067-7BF5-4322-A6A8-15282D454675}">
      <dgm:prSet/>
      <dgm:spPr/>
      <dgm:t>
        <a:bodyPr/>
        <a:lstStyle/>
        <a:p>
          <a:endParaRPr lang="hr-HR"/>
        </a:p>
      </dgm:t>
    </dgm:pt>
    <dgm:pt modelId="{1FD0FB2E-EB18-48DB-9E11-5E22DC1A643C}" type="sibTrans" cxnId="{1D01D067-7BF5-4322-A6A8-15282D454675}">
      <dgm:prSet/>
      <dgm:spPr/>
      <dgm:t>
        <a:bodyPr/>
        <a:lstStyle/>
        <a:p>
          <a:endParaRPr lang="hr-HR"/>
        </a:p>
      </dgm:t>
    </dgm:pt>
    <dgm:pt modelId="{AD4D907A-CC01-47EB-9542-1DF65AADE9F9}">
      <dgm:prSet/>
      <dgm:spPr>
        <a:solidFill>
          <a:srgbClr val="583BCF"/>
        </a:solidFill>
        <a:ln>
          <a:noFill/>
        </a:ln>
      </dgm:spPr>
      <dgm:t>
        <a:bodyPr/>
        <a:lstStyle/>
        <a:p>
          <a:r>
            <a:rPr lang="hr-HR"/>
            <a:t>C# programski jezik I .NET razvojno okruženje</a:t>
          </a:r>
        </a:p>
      </dgm:t>
    </dgm:pt>
    <dgm:pt modelId="{B80E86DC-B70C-4006-91D7-E916B3EB6B18}" type="parTrans" cxnId="{632DAAC5-53AE-46C9-AFB9-FD677C69467D}">
      <dgm:prSet/>
      <dgm:spPr/>
      <dgm:t>
        <a:bodyPr/>
        <a:lstStyle/>
        <a:p>
          <a:endParaRPr lang="hr-HR"/>
        </a:p>
      </dgm:t>
    </dgm:pt>
    <dgm:pt modelId="{AE97D415-B52E-4CD7-B04C-E88DFEFCCAE5}" type="sibTrans" cxnId="{632DAAC5-53AE-46C9-AFB9-FD677C69467D}">
      <dgm:prSet/>
      <dgm:spPr/>
      <dgm:t>
        <a:bodyPr/>
        <a:lstStyle/>
        <a:p>
          <a:endParaRPr lang="hr-HR"/>
        </a:p>
      </dgm:t>
    </dgm:pt>
    <dgm:pt modelId="{5441D7A1-82E0-4136-A7D0-588206A972DA}" type="pres">
      <dgm:prSet presAssocID="{7BC284AB-7A73-4B46-B719-04B8B0FEE957}" presName="linear" presStyleCnt="0">
        <dgm:presLayoutVars>
          <dgm:animLvl val="lvl"/>
          <dgm:resizeHandles val="exact"/>
        </dgm:presLayoutVars>
      </dgm:prSet>
      <dgm:spPr/>
    </dgm:pt>
    <dgm:pt modelId="{336828E5-0ECE-411A-8943-AE0ED043B226}" type="pres">
      <dgm:prSet presAssocID="{6E2F2AFF-ADF2-4D18-9FCF-3D828A059AA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7AABF50-2A90-46DF-BD11-123E8FF1FF43}" type="pres">
      <dgm:prSet presAssocID="{94EE93CE-CE45-4DD9-BAB1-29745A637DB6}" presName="spacer" presStyleCnt="0"/>
      <dgm:spPr/>
    </dgm:pt>
    <dgm:pt modelId="{DA861F96-F6AD-4090-8D5E-8310F69E21E9}" type="pres">
      <dgm:prSet presAssocID="{4B25A5B2-903D-477A-9643-7CC2AE0C942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C776DCA-280A-4BA7-B4A0-70D3E01FC58B}" type="pres">
      <dgm:prSet presAssocID="{1FD0FB2E-EB18-48DB-9E11-5E22DC1A643C}" presName="spacer" presStyleCnt="0"/>
      <dgm:spPr/>
    </dgm:pt>
    <dgm:pt modelId="{DFFF036F-905A-4A09-B2D9-8E64C49A6F76}" type="pres">
      <dgm:prSet presAssocID="{AD4D907A-CC01-47EB-9542-1DF65AADE9F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D01D067-7BF5-4322-A6A8-15282D454675}" srcId="{7BC284AB-7A73-4B46-B719-04B8B0FEE957}" destId="{4B25A5B2-903D-477A-9643-7CC2AE0C942A}" srcOrd="1" destOrd="0" parTransId="{E81EAF9A-11EF-4ED7-83B7-74436F97CE41}" sibTransId="{1FD0FB2E-EB18-48DB-9E11-5E22DC1A643C}"/>
    <dgm:cxn modelId="{0AC56D85-6DD3-4F9A-B2C6-F99026562EDE}" srcId="{7BC284AB-7A73-4B46-B719-04B8B0FEE957}" destId="{6E2F2AFF-ADF2-4D18-9FCF-3D828A059AA8}" srcOrd="0" destOrd="0" parTransId="{0052CCC3-BC8B-4DB6-B6A0-972C37DEAF6A}" sibTransId="{94EE93CE-CE45-4DD9-BAB1-29745A637DB6}"/>
    <dgm:cxn modelId="{2344238D-58FD-4689-92AA-CD63927E6A9C}" type="presOf" srcId="{AD4D907A-CC01-47EB-9542-1DF65AADE9F9}" destId="{DFFF036F-905A-4A09-B2D9-8E64C49A6F76}" srcOrd="0" destOrd="0" presId="urn:microsoft.com/office/officeart/2005/8/layout/vList2"/>
    <dgm:cxn modelId="{632DAAC5-53AE-46C9-AFB9-FD677C69467D}" srcId="{7BC284AB-7A73-4B46-B719-04B8B0FEE957}" destId="{AD4D907A-CC01-47EB-9542-1DF65AADE9F9}" srcOrd="2" destOrd="0" parTransId="{B80E86DC-B70C-4006-91D7-E916B3EB6B18}" sibTransId="{AE97D415-B52E-4CD7-B04C-E88DFEFCCAE5}"/>
    <dgm:cxn modelId="{37DFB3C8-EBB8-4F3F-9D6D-3F11D610DDB3}" type="presOf" srcId="{6E2F2AFF-ADF2-4D18-9FCF-3D828A059AA8}" destId="{336828E5-0ECE-411A-8943-AE0ED043B226}" srcOrd="0" destOrd="0" presId="urn:microsoft.com/office/officeart/2005/8/layout/vList2"/>
    <dgm:cxn modelId="{97A40ACE-6A5F-42C5-96DE-1934981389C4}" type="presOf" srcId="{7BC284AB-7A73-4B46-B719-04B8B0FEE957}" destId="{5441D7A1-82E0-4136-A7D0-588206A972DA}" srcOrd="0" destOrd="0" presId="urn:microsoft.com/office/officeart/2005/8/layout/vList2"/>
    <dgm:cxn modelId="{CF977DD1-60FE-4AA4-84EE-C3FA753C4912}" type="presOf" srcId="{4B25A5B2-903D-477A-9643-7CC2AE0C942A}" destId="{DA861F96-F6AD-4090-8D5E-8310F69E21E9}" srcOrd="0" destOrd="0" presId="urn:microsoft.com/office/officeart/2005/8/layout/vList2"/>
    <dgm:cxn modelId="{D2F341D8-727C-4C0A-B27F-D2E9C8531094}" type="presParOf" srcId="{5441D7A1-82E0-4136-A7D0-588206A972DA}" destId="{336828E5-0ECE-411A-8943-AE0ED043B226}" srcOrd="0" destOrd="0" presId="urn:microsoft.com/office/officeart/2005/8/layout/vList2"/>
    <dgm:cxn modelId="{E968E569-93C9-454E-BA6F-A14886E7383D}" type="presParOf" srcId="{5441D7A1-82E0-4136-A7D0-588206A972DA}" destId="{17AABF50-2A90-46DF-BD11-123E8FF1FF43}" srcOrd="1" destOrd="0" presId="urn:microsoft.com/office/officeart/2005/8/layout/vList2"/>
    <dgm:cxn modelId="{A0F25EC9-D5AC-4579-9244-721514830D66}" type="presParOf" srcId="{5441D7A1-82E0-4136-A7D0-588206A972DA}" destId="{DA861F96-F6AD-4090-8D5E-8310F69E21E9}" srcOrd="2" destOrd="0" presId="urn:microsoft.com/office/officeart/2005/8/layout/vList2"/>
    <dgm:cxn modelId="{0A14556A-A398-4174-9B2B-A847CF0518CF}" type="presParOf" srcId="{5441D7A1-82E0-4136-A7D0-588206A972DA}" destId="{0C776DCA-280A-4BA7-B4A0-70D3E01FC58B}" srcOrd="3" destOrd="0" presId="urn:microsoft.com/office/officeart/2005/8/layout/vList2"/>
    <dgm:cxn modelId="{31977A29-2857-41A4-B4EF-A29C090E1045}" type="presParOf" srcId="{5441D7A1-82E0-4136-A7D0-588206A972DA}" destId="{DFFF036F-905A-4A09-B2D9-8E64C49A6F76}" srcOrd="4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5C0DDF-DEB7-4D76-8FE3-20C7F3A9299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r-HR"/>
        </a:p>
      </dgm:t>
    </dgm:pt>
    <dgm:pt modelId="{EA55B03E-D800-4094-A6AE-B5183B9461ED}">
      <dgm:prSet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hr-HR" sz="2000" b="1"/>
            <a:t>Odabir težine igre (</a:t>
          </a:r>
          <a:r>
            <a:rPr lang="hr-HR" sz="2000" b="1" i="1" err="1"/>
            <a:t>easy</a:t>
          </a:r>
          <a:r>
            <a:rPr lang="hr-HR" sz="2000" b="1" i="1"/>
            <a:t>, </a:t>
          </a:r>
          <a:r>
            <a:rPr lang="hr-HR" sz="2000" b="1" i="1" err="1"/>
            <a:t>normal</a:t>
          </a:r>
          <a:r>
            <a:rPr lang="hr-HR" sz="2000" b="1" i="1"/>
            <a:t> i hard</a:t>
          </a:r>
          <a:r>
            <a:rPr lang="hr-HR" sz="2000" b="1"/>
            <a:t>)</a:t>
          </a:r>
          <a:endParaRPr lang="hr-HR" sz="2000"/>
        </a:p>
      </dgm:t>
    </dgm:pt>
    <dgm:pt modelId="{A3B319A8-703C-41BC-9F85-5E731FCCA4AE}" type="parTrans" cxnId="{E0343B97-8D57-4304-9B8B-D73D56592092}">
      <dgm:prSet/>
      <dgm:spPr/>
      <dgm:t>
        <a:bodyPr/>
        <a:lstStyle/>
        <a:p>
          <a:endParaRPr lang="hr-HR" sz="1600"/>
        </a:p>
      </dgm:t>
    </dgm:pt>
    <dgm:pt modelId="{52857FAB-3B13-462B-923F-EB6E33967A35}" type="sibTrans" cxnId="{E0343B97-8D57-4304-9B8B-D73D56592092}">
      <dgm:prSet/>
      <dgm:spPr/>
      <dgm:t>
        <a:bodyPr/>
        <a:lstStyle/>
        <a:p>
          <a:endParaRPr lang="hr-HR" sz="1600"/>
        </a:p>
      </dgm:t>
    </dgm:pt>
    <dgm:pt modelId="{C18A6C20-E71A-4594-BE35-B1129B19A745}">
      <dgm:prSet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hr-HR" sz="2000" b="1"/>
            <a:t>Vremensko ograničenje</a:t>
          </a:r>
          <a:endParaRPr lang="hr-HR" sz="2000"/>
        </a:p>
      </dgm:t>
    </dgm:pt>
    <dgm:pt modelId="{1D2BC734-F6BB-4E57-A6AF-823E7B542DFB}" type="parTrans" cxnId="{50078D51-150C-4506-820C-FE99E7BE93C8}">
      <dgm:prSet/>
      <dgm:spPr/>
      <dgm:t>
        <a:bodyPr/>
        <a:lstStyle/>
        <a:p>
          <a:endParaRPr lang="hr-HR" sz="1600"/>
        </a:p>
      </dgm:t>
    </dgm:pt>
    <dgm:pt modelId="{8F7EF3D0-F200-4069-94F9-7EF4A51DA2B3}" type="sibTrans" cxnId="{50078D51-150C-4506-820C-FE99E7BE93C8}">
      <dgm:prSet/>
      <dgm:spPr/>
      <dgm:t>
        <a:bodyPr/>
        <a:lstStyle/>
        <a:p>
          <a:endParaRPr lang="hr-HR" sz="1600"/>
        </a:p>
      </dgm:t>
    </dgm:pt>
    <dgm:pt modelId="{0DCCDEAD-F242-4C54-AE81-EB03D633BB02}">
      <dgm:prSet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hr-HR" sz="2000" b="1"/>
            <a:t>Pozadinska glazba</a:t>
          </a:r>
          <a:endParaRPr lang="hr-HR" sz="2000"/>
        </a:p>
      </dgm:t>
    </dgm:pt>
    <dgm:pt modelId="{0F1E09D7-88E1-4D20-B4EF-8995600BB8E7}" type="parTrans" cxnId="{54D552F3-7ABC-459E-94A3-2D9CB83B5369}">
      <dgm:prSet/>
      <dgm:spPr/>
      <dgm:t>
        <a:bodyPr/>
        <a:lstStyle/>
        <a:p>
          <a:endParaRPr lang="hr-HR" sz="1600"/>
        </a:p>
      </dgm:t>
    </dgm:pt>
    <dgm:pt modelId="{FF380E35-E058-4A8E-A7C9-3C73C2444574}" type="sibTrans" cxnId="{54D552F3-7ABC-459E-94A3-2D9CB83B5369}">
      <dgm:prSet/>
      <dgm:spPr/>
      <dgm:t>
        <a:bodyPr/>
        <a:lstStyle/>
        <a:p>
          <a:endParaRPr lang="hr-HR" sz="1600"/>
        </a:p>
      </dgm:t>
    </dgm:pt>
    <dgm:pt modelId="{42008377-0DDE-4D9F-8439-D2F01B208EDD}">
      <dgm:prSet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hr-HR" sz="2000" b="1"/>
            <a:t>Animacija</a:t>
          </a:r>
          <a:endParaRPr lang="hr-HR" sz="2000"/>
        </a:p>
      </dgm:t>
    </dgm:pt>
    <dgm:pt modelId="{678A8F1C-F477-48F9-B588-F1C710839F5C}" type="parTrans" cxnId="{B065BF14-272A-4F1A-B68F-E7BC3B57C529}">
      <dgm:prSet/>
      <dgm:spPr/>
      <dgm:t>
        <a:bodyPr/>
        <a:lstStyle/>
        <a:p>
          <a:endParaRPr lang="hr-HR" sz="1600"/>
        </a:p>
      </dgm:t>
    </dgm:pt>
    <dgm:pt modelId="{7C7179FC-2FE5-42BF-ACD1-D161F01D7A85}" type="sibTrans" cxnId="{B065BF14-272A-4F1A-B68F-E7BC3B57C529}">
      <dgm:prSet/>
      <dgm:spPr/>
      <dgm:t>
        <a:bodyPr/>
        <a:lstStyle/>
        <a:p>
          <a:endParaRPr lang="hr-HR" sz="1600"/>
        </a:p>
      </dgm:t>
    </dgm:pt>
    <dgm:pt modelId="{D3D8B5BF-A25F-4293-84CF-590DC0D65BD4}" type="pres">
      <dgm:prSet presAssocID="{235C0DDF-DEB7-4D76-8FE3-20C7F3A9299D}" presName="linear" presStyleCnt="0">
        <dgm:presLayoutVars>
          <dgm:animLvl val="lvl"/>
          <dgm:resizeHandles val="exact"/>
        </dgm:presLayoutVars>
      </dgm:prSet>
      <dgm:spPr/>
    </dgm:pt>
    <dgm:pt modelId="{190863A9-7BC3-4F03-BBAB-9E391AC077E0}" type="pres">
      <dgm:prSet presAssocID="{EA55B03E-D800-4094-A6AE-B5183B9461E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95E70D3-DB60-4186-ACE6-C53A53560B3B}" type="pres">
      <dgm:prSet presAssocID="{52857FAB-3B13-462B-923F-EB6E33967A35}" presName="spacer" presStyleCnt="0"/>
      <dgm:spPr/>
    </dgm:pt>
    <dgm:pt modelId="{08AFE52B-A58F-41E6-A598-0AE024A30AC5}" type="pres">
      <dgm:prSet presAssocID="{C18A6C20-E71A-4594-BE35-B1129B19A74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0B53FBE-2C21-4F21-92D3-A9D64EF198A3}" type="pres">
      <dgm:prSet presAssocID="{8F7EF3D0-F200-4069-94F9-7EF4A51DA2B3}" presName="spacer" presStyleCnt="0"/>
      <dgm:spPr/>
    </dgm:pt>
    <dgm:pt modelId="{4FFC56E8-3582-43D5-BF6D-EF6D825EEDF6}" type="pres">
      <dgm:prSet presAssocID="{0DCCDEAD-F242-4C54-AE81-EB03D633BB0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4E90C20-FFDC-4CF1-A108-E9A0CB2BD9CB}" type="pres">
      <dgm:prSet presAssocID="{FF380E35-E058-4A8E-A7C9-3C73C2444574}" presName="spacer" presStyleCnt="0"/>
      <dgm:spPr/>
    </dgm:pt>
    <dgm:pt modelId="{90A94E6F-B302-4265-BB58-F28699EDEBD0}" type="pres">
      <dgm:prSet presAssocID="{42008377-0DDE-4D9F-8439-D2F01B208ED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065BF14-272A-4F1A-B68F-E7BC3B57C529}" srcId="{235C0DDF-DEB7-4D76-8FE3-20C7F3A9299D}" destId="{42008377-0DDE-4D9F-8439-D2F01B208EDD}" srcOrd="3" destOrd="0" parTransId="{678A8F1C-F477-48F9-B588-F1C710839F5C}" sibTransId="{7C7179FC-2FE5-42BF-ACD1-D161F01D7A85}"/>
    <dgm:cxn modelId="{3831AC16-AE0A-4B0A-AB0A-D9CC5F161AE4}" type="presOf" srcId="{235C0DDF-DEB7-4D76-8FE3-20C7F3A9299D}" destId="{D3D8B5BF-A25F-4293-84CF-590DC0D65BD4}" srcOrd="0" destOrd="0" presId="urn:microsoft.com/office/officeart/2005/8/layout/vList2"/>
    <dgm:cxn modelId="{CC119C3F-E247-4472-BAEA-FAB552B296C9}" type="presOf" srcId="{42008377-0DDE-4D9F-8439-D2F01B208EDD}" destId="{90A94E6F-B302-4265-BB58-F28699EDEBD0}" srcOrd="0" destOrd="0" presId="urn:microsoft.com/office/officeart/2005/8/layout/vList2"/>
    <dgm:cxn modelId="{50078D51-150C-4506-820C-FE99E7BE93C8}" srcId="{235C0DDF-DEB7-4D76-8FE3-20C7F3A9299D}" destId="{C18A6C20-E71A-4594-BE35-B1129B19A745}" srcOrd="1" destOrd="0" parTransId="{1D2BC734-F6BB-4E57-A6AF-823E7B542DFB}" sibTransId="{8F7EF3D0-F200-4069-94F9-7EF4A51DA2B3}"/>
    <dgm:cxn modelId="{BE488E87-09D3-469E-B16D-20E3A013B67F}" type="presOf" srcId="{0DCCDEAD-F242-4C54-AE81-EB03D633BB02}" destId="{4FFC56E8-3582-43D5-BF6D-EF6D825EEDF6}" srcOrd="0" destOrd="0" presId="urn:microsoft.com/office/officeart/2005/8/layout/vList2"/>
    <dgm:cxn modelId="{E0343B97-8D57-4304-9B8B-D73D56592092}" srcId="{235C0DDF-DEB7-4D76-8FE3-20C7F3A9299D}" destId="{EA55B03E-D800-4094-A6AE-B5183B9461ED}" srcOrd="0" destOrd="0" parTransId="{A3B319A8-703C-41BC-9F85-5E731FCCA4AE}" sibTransId="{52857FAB-3B13-462B-923F-EB6E33967A35}"/>
    <dgm:cxn modelId="{8910109D-1DE8-4A10-A559-F715AE915766}" type="presOf" srcId="{EA55B03E-D800-4094-A6AE-B5183B9461ED}" destId="{190863A9-7BC3-4F03-BBAB-9E391AC077E0}" srcOrd="0" destOrd="0" presId="urn:microsoft.com/office/officeart/2005/8/layout/vList2"/>
    <dgm:cxn modelId="{549D76D3-16C7-49D3-B30A-3312934169EE}" type="presOf" srcId="{C18A6C20-E71A-4594-BE35-B1129B19A745}" destId="{08AFE52B-A58F-41E6-A598-0AE024A30AC5}" srcOrd="0" destOrd="0" presId="urn:microsoft.com/office/officeart/2005/8/layout/vList2"/>
    <dgm:cxn modelId="{54D552F3-7ABC-459E-94A3-2D9CB83B5369}" srcId="{235C0DDF-DEB7-4D76-8FE3-20C7F3A9299D}" destId="{0DCCDEAD-F242-4C54-AE81-EB03D633BB02}" srcOrd="2" destOrd="0" parTransId="{0F1E09D7-88E1-4D20-B4EF-8995600BB8E7}" sibTransId="{FF380E35-E058-4A8E-A7C9-3C73C2444574}"/>
    <dgm:cxn modelId="{1DBAB5DC-A2AD-4864-8090-98340A95C50D}" type="presParOf" srcId="{D3D8B5BF-A25F-4293-84CF-590DC0D65BD4}" destId="{190863A9-7BC3-4F03-BBAB-9E391AC077E0}" srcOrd="0" destOrd="0" presId="urn:microsoft.com/office/officeart/2005/8/layout/vList2"/>
    <dgm:cxn modelId="{B8C0D34E-C8EC-4DC0-A22D-27301045077A}" type="presParOf" srcId="{D3D8B5BF-A25F-4293-84CF-590DC0D65BD4}" destId="{E95E70D3-DB60-4186-ACE6-C53A53560B3B}" srcOrd="1" destOrd="0" presId="urn:microsoft.com/office/officeart/2005/8/layout/vList2"/>
    <dgm:cxn modelId="{CEDCB15E-B0AA-407E-8230-6CC1AD01BCC7}" type="presParOf" srcId="{D3D8B5BF-A25F-4293-84CF-590DC0D65BD4}" destId="{08AFE52B-A58F-41E6-A598-0AE024A30AC5}" srcOrd="2" destOrd="0" presId="urn:microsoft.com/office/officeart/2005/8/layout/vList2"/>
    <dgm:cxn modelId="{DE2B1E69-040E-4E39-82D0-6FEBAAA6853A}" type="presParOf" srcId="{D3D8B5BF-A25F-4293-84CF-590DC0D65BD4}" destId="{D0B53FBE-2C21-4F21-92D3-A9D64EF198A3}" srcOrd="3" destOrd="0" presId="urn:microsoft.com/office/officeart/2005/8/layout/vList2"/>
    <dgm:cxn modelId="{684CB6A2-B184-42B8-B1D6-91E61CE0A583}" type="presParOf" srcId="{D3D8B5BF-A25F-4293-84CF-590DC0D65BD4}" destId="{4FFC56E8-3582-43D5-BF6D-EF6D825EEDF6}" srcOrd="4" destOrd="0" presId="urn:microsoft.com/office/officeart/2005/8/layout/vList2"/>
    <dgm:cxn modelId="{347BE73F-B846-4C2F-AC1C-3881A36F2771}" type="presParOf" srcId="{D3D8B5BF-A25F-4293-84CF-590DC0D65BD4}" destId="{E4E90C20-FFDC-4CF1-A108-E9A0CB2BD9CB}" srcOrd="5" destOrd="0" presId="urn:microsoft.com/office/officeart/2005/8/layout/vList2"/>
    <dgm:cxn modelId="{A149BE1F-6E4D-4E12-8E9D-4E8D7833D5FF}" type="presParOf" srcId="{D3D8B5BF-A25F-4293-84CF-590DC0D65BD4}" destId="{90A94E6F-B302-4265-BB58-F28699EDEBD0}" srcOrd="6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ADE15FB-5E7A-4EA6-9F0C-A6B5B642C19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r-HR"/>
        </a:p>
      </dgm:t>
    </dgm:pt>
    <dgm:pt modelId="{54EEC2D1-2428-442A-814B-EACFF92F0360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pPr algn="l"/>
          <a:r>
            <a:rPr lang="hr-HR"/>
            <a:t>Kontrola jačine glazbe</a:t>
          </a:r>
        </a:p>
      </dgm:t>
    </dgm:pt>
    <dgm:pt modelId="{D178C21F-E72C-4B7A-8EE3-FAADBBEFF5BE}" type="parTrans" cxnId="{FF9F8E6E-9D42-4D34-A2FD-15E90D7205C6}">
      <dgm:prSet/>
      <dgm:spPr/>
      <dgm:t>
        <a:bodyPr/>
        <a:lstStyle/>
        <a:p>
          <a:pPr algn="l"/>
          <a:endParaRPr lang="hr-HR"/>
        </a:p>
      </dgm:t>
    </dgm:pt>
    <dgm:pt modelId="{B956FF44-B6AB-4D5F-B418-4E97E1DF5B4F}" type="sibTrans" cxnId="{FF9F8E6E-9D42-4D34-A2FD-15E90D7205C6}">
      <dgm:prSet/>
      <dgm:spPr/>
      <dgm:t>
        <a:bodyPr/>
        <a:lstStyle/>
        <a:p>
          <a:pPr algn="l"/>
          <a:endParaRPr lang="hr-HR"/>
        </a:p>
      </dgm:t>
    </dgm:pt>
    <dgm:pt modelId="{87D2ECE3-2D35-4652-8C18-310BFECE6FA8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pPr algn="l"/>
          <a:r>
            <a:rPr lang="hr-HR" i="1"/>
            <a:t>Leaderboard</a:t>
          </a:r>
          <a:endParaRPr lang="hr-HR"/>
        </a:p>
      </dgm:t>
    </dgm:pt>
    <dgm:pt modelId="{43F0797C-26C0-42FD-8375-6501817F5CFF}" type="parTrans" cxnId="{040082A7-D4A3-4203-A0DE-3F2FB10ED113}">
      <dgm:prSet/>
      <dgm:spPr/>
      <dgm:t>
        <a:bodyPr/>
        <a:lstStyle/>
        <a:p>
          <a:pPr algn="l"/>
          <a:endParaRPr lang="hr-HR"/>
        </a:p>
      </dgm:t>
    </dgm:pt>
    <dgm:pt modelId="{2D2331BC-28D1-4A92-BA5E-ADA7BC16A8C9}" type="sibTrans" cxnId="{040082A7-D4A3-4203-A0DE-3F2FB10ED113}">
      <dgm:prSet/>
      <dgm:spPr/>
      <dgm:t>
        <a:bodyPr/>
        <a:lstStyle/>
        <a:p>
          <a:pPr algn="l"/>
          <a:endParaRPr lang="hr-HR"/>
        </a:p>
      </dgm:t>
    </dgm:pt>
    <dgm:pt modelId="{140561EC-251D-439E-AF39-352B8F3AE0EB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pPr algn="l"/>
          <a:r>
            <a:rPr lang="hr-HR" i="1"/>
            <a:t>Scoreboard</a:t>
          </a:r>
          <a:endParaRPr lang="hr-HR"/>
        </a:p>
      </dgm:t>
    </dgm:pt>
    <dgm:pt modelId="{9CB69072-AC5C-4487-9440-FFD3E1296EFD}" type="parTrans" cxnId="{F13F9DE2-47A4-4D7D-AE9A-59A1881EEC00}">
      <dgm:prSet/>
      <dgm:spPr/>
      <dgm:t>
        <a:bodyPr/>
        <a:lstStyle/>
        <a:p>
          <a:pPr algn="l"/>
          <a:endParaRPr lang="hr-HR"/>
        </a:p>
      </dgm:t>
    </dgm:pt>
    <dgm:pt modelId="{44356525-3161-4120-8616-AEEC41F3C9FC}" type="sibTrans" cxnId="{F13F9DE2-47A4-4D7D-AE9A-59A1881EEC00}">
      <dgm:prSet/>
      <dgm:spPr/>
      <dgm:t>
        <a:bodyPr/>
        <a:lstStyle/>
        <a:p>
          <a:pPr algn="l"/>
          <a:endParaRPr lang="hr-HR"/>
        </a:p>
      </dgm:t>
    </dgm:pt>
    <dgm:pt modelId="{C76C4B82-6149-4743-82DF-87859B63A6B3}">
      <dgm:prSet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pPr algn="l"/>
          <a:r>
            <a:rPr lang="hr-HR"/>
            <a:t>Poboljšati sučelje</a:t>
          </a:r>
        </a:p>
      </dgm:t>
    </dgm:pt>
    <dgm:pt modelId="{6C5922E6-62F5-4F52-BF6B-1AC579A1D184}" type="parTrans" cxnId="{6337D785-1909-451C-B55D-5BA66CAF3793}">
      <dgm:prSet/>
      <dgm:spPr/>
      <dgm:t>
        <a:bodyPr/>
        <a:lstStyle/>
        <a:p>
          <a:pPr algn="l"/>
          <a:endParaRPr lang="hr-HR"/>
        </a:p>
      </dgm:t>
    </dgm:pt>
    <dgm:pt modelId="{1555E499-5726-4BD3-B011-ACAD970AAFEF}" type="sibTrans" cxnId="{6337D785-1909-451C-B55D-5BA66CAF3793}">
      <dgm:prSet/>
      <dgm:spPr/>
      <dgm:t>
        <a:bodyPr/>
        <a:lstStyle/>
        <a:p>
          <a:pPr algn="l"/>
          <a:endParaRPr lang="hr-HR"/>
        </a:p>
      </dgm:t>
    </dgm:pt>
    <dgm:pt modelId="{E0876231-E884-46E8-96CA-056B11985153}" type="pres">
      <dgm:prSet presAssocID="{1ADE15FB-5E7A-4EA6-9F0C-A6B5B642C19A}" presName="linear" presStyleCnt="0">
        <dgm:presLayoutVars>
          <dgm:animLvl val="lvl"/>
          <dgm:resizeHandles val="exact"/>
        </dgm:presLayoutVars>
      </dgm:prSet>
      <dgm:spPr/>
    </dgm:pt>
    <dgm:pt modelId="{EA4B5441-76F6-4F01-99DC-3FDE65AB2951}" type="pres">
      <dgm:prSet presAssocID="{54EEC2D1-2428-442A-814B-EACFF92F036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5EDB347-3A34-4A78-842C-9E0C980BF626}" type="pres">
      <dgm:prSet presAssocID="{B956FF44-B6AB-4D5F-B418-4E97E1DF5B4F}" presName="spacer" presStyleCnt="0"/>
      <dgm:spPr/>
    </dgm:pt>
    <dgm:pt modelId="{CBAF14AE-2802-47D1-A796-342C6B2236F8}" type="pres">
      <dgm:prSet presAssocID="{87D2ECE3-2D35-4652-8C18-310BFECE6FA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304EC8B-4DF5-43AC-966F-31C8C0FAABD7}" type="pres">
      <dgm:prSet presAssocID="{2D2331BC-28D1-4A92-BA5E-ADA7BC16A8C9}" presName="spacer" presStyleCnt="0"/>
      <dgm:spPr/>
    </dgm:pt>
    <dgm:pt modelId="{8485805E-7A6C-4A79-8FDA-4A8360D01E92}" type="pres">
      <dgm:prSet presAssocID="{140561EC-251D-439E-AF39-352B8F3AE0E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63AF5C3-AAC7-4011-AE2F-4E6AB6173796}" type="pres">
      <dgm:prSet presAssocID="{44356525-3161-4120-8616-AEEC41F3C9FC}" presName="spacer" presStyleCnt="0"/>
      <dgm:spPr/>
    </dgm:pt>
    <dgm:pt modelId="{B790ACE2-5E99-4BE0-91C0-54ABCDBCC197}" type="pres">
      <dgm:prSet presAssocID="{C76C4B82-6149-4743-82DF-87859B63A6B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AF27201-04C1-4BB9-AF0A-74F2171CF9B9}" type="presOf" srcId="{1ADE15FB-5E7A-4EA6-9F0C-A6B5B642C19A}" destId="{E0876231-E884-46E8-96CA-056B11985153}" srcOrd="0" destOrd="0" presId="urn:microsoft.com/office/officeart/2005/8/layout/vList2"/>
    <dgm:cxn modelId="{B2B18165-0913-470E-83BA-B83E68C17BC1}" type="presOf" srcId="{54EEC2D1-2428-442A-814B-EACFF92F0360}" destId="{EA4B5441-76F6-4F01-99DC-3FDE65AB2951}" srcOrd="0" destOrd="0" presId="urn:microsoft.com/office/officeart/2005/8/layout/vList2"/>
    <dgm:cxn modelId="{FF9F8E6E-9D42-4D34-A2FD-15E90D7205C6}" srcId="{1ADE15FB-5E7A-4EA6-9F0C-A6B5B642C19A}" destId="{54EEC2D1-2428-442A-814B-EACFF92F0360}" srcOrd="0" destOrd="0" parTransId="{D178C21F-E72C-4B7A-8EE3-FAADBBEFF5BE}" sibTransId="{B956FF44-B6AB-4D5F-B418-4E97E1DF5B4F}"/>
    <dgm:cxn modelId="{6337D785-1909-451C-B55D-5BA66CAF3793}" srcId="{1ADE15FB-5E7A-4EA6-9F0C-A6B5B642C19A}" destId="{C76C4B82-6149-4743-82DF-87859B63A6B3}" srcOrd="3" destOrd="0" parTransId="{6C5922E6-62F5-4F52-BF6B-1AC579A1D184}" sibTransId="{1555E499-5726-4BD3-B011-ACAD970AAFEF}"/>
    <dgm:cxn modelId="{9D694F90-1DA5-42DC-B721-75F24462A61F}" type="presOf" srcId="{140561EC-251D-439E-AF39-352B8F3AE0EB}" destId="{8485805E-7A6C-4A79-8FDA-4A8360D01E92}" srcOrd="0" destOrd="0" presId="urn:microsoft.com/office/officeart/2005/8/layout/vList2"/>
    <dgm:cxn modelId="{040082A7-D4A3-4203-A0DE-3F2FB10ED113}" srcId="{1ADE15FB-5E7A-4EA6-9F0C-A6B5B642C19A}" destId="{87D2ECE3-2D35-4652-8C18-310BFECE6FA8}" srcOrd="1" destOrd="0" parTransId="{43F0797C-26C0-42FD-8375-6501817F5CFF}" sibTransId="{2D2331BC-28D1-4A92-BA5E-ADA7BC16A8C9}"/>
    <dgm:cxn modelId="{CCAA57C6-AB27-4559-A627-B6DFD32BFCF5}" type="presOf" srcId="{C76C4B82-6149-4743-82DF-87859B63A6B3}" destId="{B790ACE2-5E99-4BE0-91C0-54ABCDBCC197}" srcOrd="0" destOrd="0" presId="urn:microsoft.com/office/officeart/2005/8/layout/vList2"/>
    <dgm:cxn modelId="{96DF0FD4-B19A-4EB6-B680-FD7F1135256B}" type="presOf" srcId="{87D2ECE3-2D35-4652-8C18-310BFECE6FA8}" destId="{CBAF14AE-2802-47D1-A796-342C6B2236F8}" srcOrd="0" destOrd="0" presId="urn:microsoft.com/office/officeart/2005/8/layout/vList2"/>
    <dgm:cxn modelId="{F13F9DE2-47A4-4D7D-AE9A-59A1881EEC00}" srcId="{1ADE15FB-5E7A-4EA6-9F0C-A6B5B642C19A}" destId="{140561EC-251D-439E-AF39-352B8F3AE0EB}" srcOrd="2" destOrd="0" parTransId="{9CB69072-AC5C-4487-9440-FFD3E1296EFD}" sibTransId="{44356525-3161-4120-8616-AEEC41F3C9FC}"/>
    <dgm:cxn modelId="{98DD42FE-6264-4457-BC34-FE9E9DCCAABA}" type="presParOf" srcId="{E0876231-E884-46E8-96CA-056B11985153}" destId="{EA4B5441-76F6-4F01-99DC-3FDE65AB2951}" srcOrd="0" destOrd="0" presId="urn:microsoft.com/office/officeart/2005/8/layout/vList2"/>
    <dgm:cxn modelId="{621DFFF5-8757-4F9B-922C-DAE0A80718DA}" type="presParOf" srcId="{E0876231-E884-46E8-96CA-056B11985153}" destId="{B5EDB347-3A34-4A78-842C-9E0C980BF626}" srcOrd="1" destOrd="0" presId="urn:microsoft.com/office/officeart/2005/8/layout/vList2"/>
    <dgm:cxn modelId="{480DC1CE-776B-4017-AD48-9E29FDBF4E60}" type="presParOf" srcId="{E0876231-E884-46E8-96CA-056B11985153}" destId="{CBAF14AE-2802-47D1-A796-342C6B2236F8}" srcOrd="2" destOrd="0" presId="urn:microsoft.com/office/officeart/2005/8/layout/vList2"/>
    <dgm:cxn modelId="{05C873A9-BACF-45A0-8CB0-EEAB82C20BCF}" type="presParOf" srcId="{E0876231-E884-46E8-96CA-056B11985153}" destId="{7304EC8B-4DF5-43AC-966F-31C8C0FAABD7}" srcOrd="3" destOrd="0" presId="urn:microsoft.com/office/officeart/2005/8/layout/vList2"/>
    <dgm:cxn modelId="{56354FE3-0010-4DF1-A926-901668775E0E}" type="presParOf" srcId="{E0876231-E884-46E8-96CA-056B11985153}" destId="{8485805E-7A6C-4A79-8FDA-4A8360D01E92}" srcOrd="4" destOrd="0" presId="urn:microsoft.com/office/officeart/2005/8/layout/vList2"/>
    <dgm:cxn modelId="{24DF7490-FF93-45CD-A6B0-7AD1C073422B}" type="presParOf" srcId="{E0876231-E884-46E8-96CA-056B11985153}" destId="{963AF5C3-AAC7-4011-AE2F-4E6AB6173796}" srcOrd="5" destOrd="0" presId="urn:microsoft.com/office/officeart/2005/8/layout/vList2"/>
    <dgm:cxn modelId="{D431D467-D3CE-4BB5-9F43-BFA128861F08}" type="presParOf" srcId="{E0876231-E884-46E8-96CA-056B11985153}" destId="{B790ACE2-5E99-4BE0-91C0-54ABCDBCC19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DF87C-3D79-4479-84EE-05DE09BC8F03}">
      <dsp:nvSpPr>
        <dsp:cNvPr id="0" name=""/>
        <dsp:cNvSpPr/>
      </dsp:nvSpPr>
      <dsp:spPr>
        <a:xfrm>
          <a:off x="0" y="315169"/>
          <a:ext cx="4559301" cy="712826"/>
        </a:xfrm>
        <a:prstGeom prst="roundRect">
          <a:avLst/>
        </a:prstGeom>
        <a:solidFill>
          <a:srgbClr val="2A7E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900" kern="1200"/>
            <a:t>C#</a:t>
          </a:r>
        </a:p>
      </dsp:txBody>
      <dsp:txXfrm>
        <a:off x="34797" y="349966"/>
        <a:ext cx="4489707" cy="643232"/>
      </dsp:txXfrm>
    </dsp:sp>
    <dsp:sp modelId="{1C95DA8A-BC23-4A94-8624-C1F6E0100EBA}">
      <dsp:nvSpPr>
        <dsp:cNvPr id="0" name=""/>
        <dsp:cNvSpPr/>
      </dsp:nvSpPr>
      <dsp:spPr>
        <a:xfrm>
          <a:off x="0" y="1141020"/>
          <a:ext cx="4559301" cy="712826"/>
        </a:xfrm>
        <a:prstGeom prst="roundRect">
          <a:avLst/>
        </a:prstGeom>
        <a:solidFill>
          <a:srgbClr val="2A7E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900" kern="1200"/>
            <a:t>MAUI framework</a:t>
          </a:r>
        </a:p>
      </dsp:txBody>
      <dsp:txXfrm>
        <a:off x="34797" y="1175817"/>
        <a:ext cx="4489707" cy="643232"/>
      </dsp:txXfrm>
    </dsp:sp>
    <dsp:sp modelId="{C2B78243-6ABF-4D8D-A183-1EC074B1D1C6}">
      <dsp:nvSpPr>
        <dsp:cNvPr id="0" name=""/>
        <dsp:cNvSpPr/>
      </dsp:nvSpPr>
      <dsp:spPr>
        <a:xfrm>
          <a:off x="0" y="2005782"/>
          <a:ext cx="4559301" cy="712826"/>
        </a:xfrm>
        <a:prstGeom prst="roundRect">
          <a:avLst/>
        </a:prstGeom>
        <a:solidFill>
          <a:srgbClr val="2A7E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900" kern="1200"/>
            <a:t>.NET 7.0</a:t>
          </a:r>
        </a:p>
      </dsp:txBody>
      <dsp:txXfrm>
        <a:off x="34797" y="2040579"/>
        <a:ext cx="4489707" cy="6432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6828E5-0ECE-411A-8943-AE0ED043B226}">
      <dsp:nvSpPr>
        <dsp:cNvPr id="0" name=""/>
        <dsp:cNvSpPr/>
      </dsp:nvSpPr>
      <dsp:spPr>
        <a:xfrm>
          <a:off x="0" y="54671"/>
          <a:ext cx="5564222" cy="527670"/>
        </a:xfrm>
        <a:prstGeom prst="roundRect">
          <a:avLst/>
        </a:prstGeom>
        <a:solidFill>
          <a:srgbClr val="583BC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200" kern="1200"/>
            <a:t>Microsoftov Framework</a:t>
          </a:r>
        </a:p>
      </dsp:txBody>
      <dsp:txXfrm>
        <a:off x="25759" y="80430"/>
        <a:ext cx="5512704" cy="476152"/>
      </dsp:txXfrm>
    </dsp:sp>
    <dsp:sp modelId="{DA861F96-F6AD-4090-8D5E-8310F69E21E9}">
      <dsp:nvSpPr>
        <dsp:cNvPr id="0" name=""/>
        <dsp:cNvSpPr/>
      </dsp:nvSpPr>
      <dsp:spPr>
        <a:xfrm>
          <a:off x="0" y="645701"/>
          <a:ext cx="5564222" cy="527670"/>
        </a:xfrm>
        <a:prstGeom prst="roundRect">
          <a:avLst/>
        </a:prstGeom>
        <a:solidFill>
          <a:srgbClr val="583BC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200" kern="1200"/>
            <a:t>Razvoj višeplatformnih aplikacija</a:t>
          </a:r>
        </a:p>
      </dsp:txBody>
      <dsp:txXfrm>
        <a:off x="25759" y="671460"/>
        <a:ext cx="5512704" cy="476152"/>
      </dsp:txXfrm>
    </dsp:sp>
    <dsp:sp modelId="{DFFF036F-905A-4A09-B2D9-8E64C49A6F76}">
      <dsp:nvSpPr>
        <dsp:cNvPr id="0" name=""/>
        <dsp:cNvSpPr/>
      </dsp:nvSpPr>
      <dsp:spPr>
        <a:xfrm>
          <a:off x="0" y="1236731"/>
          <a:ext cx="5564222" cy="527670"/>
        </a:xfrm>
        <a:prstGeom prst="roundRect">
          <a:avLst/>
        </a:prstGeom>
        <a:solidFill>
          <a:srgbClr val="583BC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200" kern="1200"/>
            <a:t>C# programski jezik I .NET razvojno okruženje</a:t>
          </a:r>
        </a:p>
      </dsp:txBody>
      <dsp:txXfrm>
        <a:off x="25759" y="1262490"/>
        <a:ext cx="5512704" cy="4761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0863A9-7BC3-4F03-BBAB-9E391AC077E0}">
      <dsp:nvSpPr>
        <dsp:cNvPr id="0" name=""/>
        <dsp:cNvSpPr/>
      </dsp:nvSpPr>
      <dsp:spPr>
        <a:xfrm>
          <a:off x="0" y="37718"/>
          <a:ext cx="4644958" cy="711360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000" b="1" kern="1200"/>
            <a:t>Odabir težine igre (</a:t>
          </a:r>
          <a:r>
            <a:rPr lang="hr-HR" sz="2000" b="1" i="1" kern="1200" err="1"/>
            <a:t>easy</a:t>
          </a:r>
          <a:r>
            <a:rPr lang="hr-HR" sz="2000" b="1" i="1" kern="1200"/>
            <a:t>, </a:t>
          </a:r>
          <a:r>
            <a:rPr lang="hr-HR" sz="2000" b="1" i="1" kern="1200" err="1"/>
            <a:t>normal</a:t>
          </a:r>
          <a:r>
            <a:rPr lang="hr-HR" sz="2000" b="1" i="1" kern="1200"/>
            <a:t> i hard</a:t>
          </a:r>
          <a:r>
            <a:rPr lang="hr-HR" sz="2000" b="1" kern="1200"/>
            <a:t>)</a:t>
          </a:r>
          <a:endParaRPr lang="hr-HR" sz="2000" kern="1200"/>
        </a:p>
      </dsp:txBody>
      <dsp:txXfrm>
        <a:off x="34726" y="72444"/>
        <a:ext cx="4575506" cy="641908"/>
      </dsp:txXfrm>
    </dsp:sp>
    <dsp:sp modelId="{08AFE52B-A58F-41E6-A598-0AE024A30AC5}">
      <dsp:nvSpPr>
        <dsp:cNvPr id="0" name=""/>
        <dsp:cNvSpPr/>
      </dsp:nvSpPr>
      <dsp:spPr>
        <a:xfrm>
          <a:off x="0" y="858518"/>
          <a:ext cx="4644958" cy="711360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000" b="1" kern="1200"/>
            <a:t>Vremensko ograničenje</a:t>
          </a:r>
          <a:endParaRPr lang="hr-HR" sz="2000" kern="1200"/>
        </a:p>
      </dsp:txBody>
      <dsp:txXfrm>
        <a:off x="34726" y="893244"/>
        <a:ext cx="4575506" cy="641908"/>
      </dsp:txXfrm>
    </dsp:sp>
    <dsp:sp modelId="{4FFC56E8-3582-43D5-BF6D-EF6D825EEDF6}">
      <dsp:nvSpPr>
        <dsp:cNvPr id="0" name=""/>
        <dsp:cNvSpPr/>
      </dsp:nvSpPr>
      <dsp:spPr>
        <a:xfrm>
          <a:off x="0" y="1679319"/>
          <a:ext cx="4644958" cy="711360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000" b="1" kern="1200"/>
            <a:t>Pozadinska glazba</a:t>
          </a:r>
          <a:endParaRPr lang="hr-HR" sz="2000" kern="1200"/>
        </a:p>
      </dsp:txBody>
      <dsp:txXfrm>
        <a:off x="34726" y="1714045"/>
        <a:ext cx="4575506" cy="641908"/>
      </dsp:txXfrm>
    </dsp:sp>
    <dsp:sp modelId="{90A94E6F-B302-4265-BB58-F28699EDEBD0}">
      <dsp:nvSpPr>
        <dsp:cNvPr id="0" name=""/>
        <dsp:cNvSpPr/>
      </dsp:nvSpPr>
      <dsp:spPr>
        <a:xfrm>
          <a:off x="0" y="2500119"/>
          <a:ext cx="4644958" cy="711360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000" b="1" kern="1200"/>
            <a:t>Animacija</a:t>
          </a:r>
          <a:endParaRPr lang="hr-HR" sz="2000" kern="1200"/>
        </a:p>
      </dsp:txBody>
      <dsp:txXfrm>
        <a:off x="34726" y="2534845"/>
        <a:ext cx="4575506" cy="6419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4B5441-76F6-4F01-99DC-3FDE65AB2951}">
      <dsp:nvSpPr>
        <dsp:cNvPr id="0" name=""/>
        <dsp:cNvSpPr/>
      </dsp:nvSpPr>
      <dsp:spPr>
        <a:xfrm>
          <a:off x="0" y="35167"/>
          <a:ext cx="4357990" cy="599625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500" kern="1200"/>
            <a:t>Kontrola jačine glazbe</a:t>
          </a:r>
        </a:p>
      </dsp:txBody>
      <dsp:txXfrm>
        <a:off x="29271" y="64438"/>
        <a:ext cx="4299448" cy="541083"/>
      </dsp:txXfrm>
    </dsp:sp>
    <dsp:sp modelId="{CBAF14AE-2802-47D1-A796-342C6B2236F8}">
      <dsp:nvSpPr>
        <dsp:cNvPr id="0" name=""/>
        <dsp:cNvSpPr/>
      </dsp:nvSpPr>
      <dsp:spPr>
        <a:xfrm>
          <a:off x="0" y="706792"/>
          <a:ext cx="4357990" cy="599625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500" i="1" kern="1200"/>
            <a:t>Leaderboard</a:t>
          </a:r>
          <a:endParaRPr lang="hr-HR" sz="2500" kern="1200"/>
        </a:p>
      </dsp:txBody>
      <dsp:txXfrm>
        <a:off x="29271" y="736063"/>
        <a:ext cx="4299448" cy="541083"/>
      </dsp:txXfrm>
    </dsp:sp>
    <dsp:sp modelId="{8485805E-7A6C-4A79-8FDA-4A8360D01E92}">
      <dsp:nvSpPr>
        <dsp:cNvPr id="0" name=""/>
        <dsp:cNvSpPr/>
      </dsp:nvSpPr>
      <dsp:spPr>
        <a:xfrm>
          <a:off x="0" y="1378417"/>
          <a:ext cx="4357990" cy="599625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500" i="1" kern="1200"/>
            <a:t>Scoreboard</a:t>
          </a:r>
          <a:endParaRPr lang="hr-HR" sz="2500" kern="1200"/>
        </a:p>
      </dsp:txBody>
      <dsp:txXfrm>
        <a:off x="29271" y="1407688"/>
        <a:ext cx="4299448" cy="541083"/>
      </dsp:txXfrm>
    </dsp:sp>
    <dsp:sp modelId="{B790ACE2-5E99-4BE0-91C0-54ABCDBCC197}">
      <dsp:nvSpPr>
        <dsp:cNvPr id="0" name=""/>
        <dsp:cNvSpPr/>
      </dsp:nvSpPr>
      <dsp:spPr>
        <a:xfrm>
          <a:off x="0" y="2050042"/>
          <a:ext cx="4357990" cy="599625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500" kern="1200"/>
            <a:t>Poboljšati sučelje</a:t>
          </a:r>
        </a:p>
      </dsp:txBody>
      <dsp:txXfrm>
        <a:off x="29271" y="2079313"/>
        <a:ext cx="4299448" cy="541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932D7A0-8C28-FB17-BC1A-9A67708E9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F5752465-BDCF-1274-EFC0-54B974DC3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6A1CEE0F-0D27-512D-B2F6-0CC3B1A03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C9815194-2765-1545-E5C8-C5826BDF0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05092CDD-97E4-FAC0-9790-907E6248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10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6A9B7B0-F6C6-C102-7734-9D4D4864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B27FE081-DB61-C567-D78E-EF021F9A0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D442C5D6-30B1-6DFC-DE3F-87BF6D0A8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EB7274A0-23AE-A622-CC2B-D212E2C88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1E4ED98C-ACEF-4A62-9189-3BD962707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99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>
            <a:extLst>
              <a:ext uri="{FF2B5EF4-FFF2-40B4-BE49-F238E27FC236}">
                <a16:creationId xmlns:a16="http://schemas.microsoft.com/office/drawing/2014/main" id="{9F12ABA0-96AC-6830-BD1A-AFFD2DC2E5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5B83131D-152D-9DBD-F0F9-05B6F292CE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DF5883BC-A0CB-7241-5ADF-900596953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599EBD19-DF05-728D-E81E-488CF4856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551BF03B-0C48-CE3D-E703-225FA0ADC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04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E545E39-A8AC-8632-2F45-1E08AF0C0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2BD29FF-E9DF-DEFD-3080-90E2D90E5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E03E7E90-D16C-A967-EFED-67DCE49D4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397AE5ED-9CCC-979F-171A-C61F7D7B7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57C4EB1-1033-E39F-B740-1136D3743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24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4D24062-146B-4140-DFC9-0023D244D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5A7D9F76-17C1-1FAD-0C01-6D76D9105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CA085EE8-3814-4E8A-3E40-FECC4DED3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7EA4DFD6-973D-4953-310E-55B5B026E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BEB3EF79-2054-CDA6-29B1-6F7F272F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3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C374C6E-DB68-F076-0840-EE773061A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0CD36C3-75FB-EFB3-B15F-C89F7CD203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52096FC1-4CF7-F69C-F163-063DCABE3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E373262F-0052-4761-0B40-4CB3CA3DE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1F82631A-3C9F-10ED-7135-115281968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8F629F5D-2B40-625C-D62D-579F14AF2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10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5E07DF0-DE30-F68C-3E70-C30C6F39E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D7ED6063-4253-05E9-4828-5A9C0B45A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1569957D-114F-731D-AF41-3D75D3A87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C846B6D3-BAEB-D645-5596-1937A071CC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BA34F22F-F277-251C-AB00-DB8C9BC5CC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7" name="Rezervirano mjesto datuma 6">
            <a:extLst>
              <a:ext uri="{FF2B5EF4-FFF2-40B4-BE49-F238E27FC236}">
                <a16:creationId xmlns:a16="http://schemas.microsoft.com/office/drawing/2014/main" id="{B7CB4FD0-577B-BDD7-81D6-13280DA66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8" name="Rezervirano mjesto podnožja 7">
            <a:extLst>
              <a:ext uri="{FF2B5EF4-FFF2-40B4-BE49-F238E27FC236}">
                <a16:creationId xmlns:a16="http://schemas.microsoft.com/office/drawing/2014/main" id="{17F0C411-868E-C656-3DFF-83DC422DC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zervirano mjesto broja slajda 8">
            <a:extLst>
              <a:ext uri="{FF2B5EF4-FFF2-40B4-BE49-F238E27FC236}">
                <a16:creationId xmlns:a16="http://schemas.microsoft.com/office/drawing/2014/main" id="{75B09373-2766-65C3-9F38-4456004C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83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D7F58BE-D682-DD9F-F315-CE25F9668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2CC5BCF8-B6A8-61E9-0017-E790308A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36A75607-522B-F82F-BF26-F6D70575F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327054E2-94C3-8A97-99C2-790D311C9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0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>
            <a:extLst>
              <a:ext uri="{FF2B5EF4-FFF2-40B4-BE49-F238E27FC236}">
                <a16:creationId xmlns:a16="http://schemas.microsoft.com/office/drawing/2014/main" id="{8B0BF594-46DD-A082-F8EB-02530916F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3" name="Rezervirano mjesto podnožja 2">
            <a:extLst>
              <a:ext uri="{FF2B5EF4-FFF2-40B4-BE49-F238E27FC236}">
                <a16:creationId xmlns:a16="http://schemas.microsoft.com/office/drawing/2014/main" id="{5742767D-765B-EB67-F8C1-419E08302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3A53FE5C-7146-B686-FA2C-175DB32D0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82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DA8E7AD-6A36-9FE8-EE4C-90A1E2A61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7262664-765E-F8AB-1FAB-A92016068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B6A265F1-6AA1-48E0-A52E-D05A4E2ED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75DB93B9-B88C-2FD4-8393-7AB7E6FC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D4024263-6882-DB77-BA45-A8D89E41E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3CB17E0D-A51E-EE45-964E-EA51FBE6F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01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B383C83-D17F-C807-BB17-1F8BC199E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like 2">
            <a:extLst>
              <a:ext uri="{FF2B5EF4-FFF2-40B4-BE49-F238E27FC236}">
                <a16:creationId xmlns:a16="http://schemas.microsoft.com/office/drawing/2014/main" id="{D804A4F7-EE13-7BB9-6DCC-6EB99246C4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398D80D5-10DE-3731-AB78-8647EC631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6AC88626-E400-14ED-01F2-48D5EAAE9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233E3B4D-0AA2-E57D-2716-29CBAA8A3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6CE50609-8120-1DF6-C227-7A326586E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21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BA6A3D00-B01E-7B3D-94CE-060251C10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BB8C7CC3-0D32-3BB7-BFC6-77C610DC6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657D53F8-1153-84F2-BA97-A42BB5FEB1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C197A84-4D05-7FCA-C3DC-46B45DDAB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912AF2E0-B4E0-02AC-65D8-28D56235B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0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2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B5E0F842-0E2A-49BA-A05A-60CBC60E2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494" y="4685121"/>
            <a:ext cx="4620584" cy="864847"/>
          </a:xfrm>
        </p:spPr>
        <p:txBody>
          <a:bodyPr>
            <a:normAutofit/>
          </a:bodyPr>
          <a:lstStyle/>
          <a:p>
            <a:pPr algn="l"/>
            <a:r>
              <a:rPr lang="hr-HR" sz="4400" b="1" dirty="0">
                <a:latin typeface="Comic Sans MS" panose="030F0702030302020204" pitchFamily="66" charset="0"/>
              </a:rPr>
              <a:t>DINORY</a:t>
            </a:r>
          </a:p>
        </p:txBody>
      </p:sp>
      <p:pic>
        <p:nvPicPr>
          <p:cNvPr id="10" name="Slika 9" descr="Slika na kojoj se prikazuje tekst, pokazati znak&#10;&#10;Opis je automatski generiran">
            <a:extLst>
              <a:ext uri="{FF2B5EF4-FFF2-40B4-BE49-F238E27FC236}">
                <a16:creationId xmlns:a16="http://schemas.microsoft.com/office/drawing/2014/main" id="{45785BD3-BFD7-479C-A67A-431FD55CC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6155">
            <a:off x="4226487" y="7257812"/>
            <a:ext cx="6162113" cy="2478346"/>
          </a:xfrm>
          <a:prstGeom prst="rect">
            <a:avLst/>
          </a:prstGeom>
        </p:spPr>
      </p:pic>
      <p:pic>
        <p:nvPicPr>
          <p:cNvPr id="5" name="Slika 4" descr="Slika na kojoj se prikazuje logotip&#10;&#10;Opis je automatski generiran">
            <a:extLst>
              <a:ext uri="{FF2B5EF4-FFF2-40B4-BE49-F238E27FC236}">
                <a16:creationId xmlns:a16="http://schemas.microsoft.com/office/drawing/2014/main" id="{A8E74AA7-FA89-C20F-C448-C5817E392E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923" y="915770"/>
            <a:ext cx="4881246" cy="5026459"/>
          </a:xfrm>
          <a:prstGeom prst="rect">
            <a:avLst/>
          </a:prstGeom>
        </p:spPr>
      </p:pic>
      <p:sp>
        <p:nvSpPr>
          <p:cNvPr id="3" name="Podnaslov 2">
            <a:extLst>
              <a:ext uri="{FF2B5EF4-FFF2-40B4-BE49-F238E27FC236}">
                <a16:creationId xmlns:a16="http://schemas.microsoft.com/office/drawing/2014/main" id="{218573A7-27D5-452F-A28F-BEDA91493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494" y="5615530"/>
            <a:ext cx="7444731" cy="775494"/>
          </a:xfrm>
        </p:spPr>
        <p:txBody>
          <a:bodyPr>
            <a:normAutofit/>
          </a:bodyPr>
          <a:lstStyle/>
          <a:p>
            <a:pPr algn="l"/>
            <a:r>
              <a:rPr lang="hr-HR" sz="2000">
                <a:latin typeface="Comic Sans MS" panose="030F0702030302020204" pitchFamily="66" charset="0"/>
              </a:rPr>
              <a:t>Napravili: Alojz </a:t>
            </a:r>
            <a:r>
              <a:rPr lang="hr-HR" sz="2000" err="1">
                <a:latin typeface="Comic Sans MS" panose="030F0702030302020204" pitchFamily="66" charset="0"/>
              </a:rPr>
              <a:t>Rubinić</a:t>
            </a:r>
            <a:r>
              <a:rPr lang="hr-HR" sz="2000">
                <a:latin typeface="Comic Sans MS" panose="030F0702030302020204" pitchFamily="66" charset="0"/>
              </a:rPr>
              <a:t>, Luka Salaj i Luka </a:t>
            </a:r>
            <a:r>
              <a:rPr lang="hr-HR" sz="2000" err="1">
                <a:latin typeface="Comic Sans MS" panose="030F0702030302020204" pitchFamily="66" charset="0"/>
              </a:rPr>
              <a:t>Kotorac</a:t>
            </a:r>
            <a:endParaRPr lang="hr-HR" sz="200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571904"/>
      </p:ext>
    </p:extLst>
  </p:cSld>
  <p:clrMapOvr>
    <a:masterClrMapping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C3266A3-2FE0-4877-B37B-D19F7E74B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74" y="598251"/>
            <a:ext cx="4559301" cy="1811740"/>
          </a:xfrm>
        </p:spPr>
        <p:txBody>
          <a:bodyPr anchor="ctr">
            <a:normAutofit/>
          </a:bodyPr>
          <a:lstStyle/>
          <a:p>
            <a:r>
              <a:rPr lang="hr-HR" b="1"/>
              <a:t>KODIRANJE</a:t>
            </a:r>
          </a:p>
        </p:txBody>
      </p:sp>
      <p:graphicFrame>
        <p:nvGraphicFramePr>
          <p:cNvPr id="4" name="Rezervirano mjesto sadržaja 3">
            <a:extLst>
              <a:ext uri="{FF2B5EF4-FFF2-40B4-BE49-F238E27FC236}">
                <a16:creationId xmlns:a16="http://schemas.microsoft.com/office/drawing/2014/main" id="{B2B7DE1B-2DD9-93F7-41BD-0895A79C85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117473"/>
              </p:ext>
            </p:extLst>
          </p:nvPr>
        </p:nvGraphicFramePr>
        <p:xfrm>
          <a:off x="684005" y="2497540"/>
          <a:ext cx="4559301" cy="3033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Slika 6" descr="Slika na kojoj se prikazuje logotip&#10;&#10;Opis je automatski generiran">
            <a:extLst>
              <a:ext uri="{FF2B5EF4-FFF2-40B4-BE49-F238E27FC236}">
                <a16:creationId xmlns:a16="http://schemas.microsoft.com/office/drawing/2014/main" id="{FF3306DF-A1E0-4C8A-989D-291CFC299F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9772">
            <a:off x="6835456" y="872703"/>
            <a:ext cx="4730465" cy="4871193"/>
          </a:xfrm>
          <a:prstGeom prst="rect">
            <a:avLst/>
          </a:prstGeom>
        </p:spPr>
      </p:pic>
      <p:pic>
        <p:nvPicPr>
          <p:cNvPr id="8" name="Slika 7" descr="Slika na kojoj se prikazuje tekst, pokazati znak&#10;&#10;Opis je automatski generiran">
            <a:extLst>
              <a:ext uri="{FF2B5EF4-FFF2-40B4-BE49-F238E27FC236}">
                <a16:creationId xmlns:a16="http://schemas.microsoft.com/office/drawing/2014/main" id="{B9CCCC82-57AB-43C6-A374-B09DCA3C03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6155">
            <a:off x="6355198" y="3742699"/>
            <a:ext cx="5149619" cy="207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3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2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niOkvir 2">
            <a:extLst>
              <a:ext uri="{FF2B5EF4-FFF2-40B4-BE49-F238E27FC236}">
                <a16:creationId xmlns:a16="http://schemas.microsoft.com/office/drawing/2014/main" id="{E49A9715-EE9D-1D1C-D91D-7AA2B5695EEE}"/>
              </a:ext>
            </a:extLst>
          </p:cNvPr>
          <p:cNvSpPr txBox="1"/>
          <p:nvPr/>
        </p:nvSpPr>
        <p:spPr>
          <a:xfrm>
            <a:off x="836579" y="778213"/>
            <a:ext cx="55642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000">
                <a:solidFill>
                  <a:schemeClr val="bg1"/>
                </a:solidFill>
              </a:rPr>
              <a:t>ŠTO JE MAUI?</a:t>
            </a:r>
          </a:p>
        </p:txBody>
      </p:sp>
      <p:graphicFrame>
        <p:nvGraphicFramePr>
          <p:cNvPr id="5" name="Dijagram 4">
            <a:extLst>
              <a:ext uri="{FF2B5EF4-FFF2-40B4-BE49-F238E27FC236}">
                <a16:creationId xmlns:a16="http://schemas.microsoft.com/office/drawing/2014/main" id="{AC916E57-0E0E-D10D-868C-80F667E5F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3937062"/>
              </p:ext>
            </p:extLst>
          </p:nvPr>
        </p:nvGraphicFramePr>
        <p:xfrm>
          <a:off x="836579" y="2733471"/>
          <a:ext cx="5564222" cy="1819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Announcing .NET MAUI Preview 9 | LaptrinhX / News">
            <a:extLst>
              <a:ext uri="{FF2B5EF4-FFF2-40B4-BE49-F238E27FC236}">
                <a16:creationId xmlns:a16="http://schemas.microsoft.com/office/drawing/2014/main" id="{349629F5-947B-351D-4591-2B6542D81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11" b="89959" l="10000" r="90000">
                        <a14:foregroundMark x1="41852" y1="37424" x2="63981" y2="40669"/>
                        <a14:foregroundMark x1="43056" y1="7911" x2="43611" y2="100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584" y="1143000"/>
            <a:ext cx="5008033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063513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1000"/>
                    </a14:imgEffect>
                    <a14:imgEffect>
                      <a14:brightnessContrast bright="-24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slov 1">
            <a:extLst>
              <a:ext uri="{FF2B5EF4-FFF2-40B4-BE49-F238E27FC236}">
                <a16:creationId xmlns:a16="http://schemas.microsoft.com/office/drawing/2014/main" id="{37FB19E1-7F54-497C-AE56-FF6C6B8D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55" y="26150"/>
            <a:ext cx="6473758" cy="1811740"/>
          </a:xfrm>
        </p:spPr>
        <p:txBody>
          <a:bodyPr anchor="ctr">
            <a:normAutofit/>
          </a:bodyPr>
          <a:lstStyle/>
          <a:p>
            <a:r>
              <a:rPr lang="hr-HR" b="1">
                <a:solidFill>
                  <a:schemeClr val="bg1"/>
                </a:solidFill>
                <a:latin typeface="Comic Sans MS" panose="030F0702030302020204" pitchFamily="66" charset="0"/>
              </a:rPr>
              <a:t>FUNKCIONALNOSTI</a:t>
            </a:r>
          </a:p>
        </p:txBody>
      </p:sp>
      <p:graphicFrame>
        <p:nvGraphicFramePr>
          <p:cNvPr id="5" name="Dijagram 4">
            <a:extLst>
              <a:ext uri="{FF2B5EF4-FFF2-40B4-BE49-F238E27FC236}">
                <a16:creationId xmlns:a16="http://schemas.microsoft.com/office/drawing/2014/main" id="{9801276C-0473-EDD4-CCCD-CD4190BBDB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6509558"/>
              </p:ext>
            </p:extLst>
          </p:nvPr>
        </p:nvGraphicFramePr>
        <p:xfrm>
          <a:off x="4304489" y="1804401"/>
          <a:ext cx="4644958" cy="3249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1150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niOkvir 1">
            <a:extLst>
              <a:ext uri="{FF2B5EF4-FFF2-40B4-BE49-F238E27FC236}">
                <a16:creationId xmlns:a16="http://schemas.microsoft.com/office/drawing/2014/main" id="{3ABA326C-5658-8874-BF1B-336AE4271ACE}"/>
              </a:ext>
            </a:extLst>
          </p:cNvPr>
          <p:cNvSpPr txBox="1"/>
          <p:nvPr/>
        </p:nvSpPr>
        <p:spPr>
          <a:xfrm>
            <a:off x="496111" y="544749"/>
            <a:ext cx="5340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 b="1"/>
              <a:t>PROBLEMI PRILIKOM KODIRANJA</a:t>
            </a:r>
          </a:p>
        </p:txBody>
      </p:sp>
      <p:pic>
        <p:nvPicPr>
          <p:cNvPr id="7" name="Slika 6" descr="Slika na kojoj se prikazuje tekst, monitor, snimka zaslona, crno&#10;&#10;Opis je automatski generiran">
            <a:extLst>
              <a:ext uri="{FF2B5EF4-FFF2-40B4-BE49-F238E27FC236}">
                <a16:creationId xmlns:a16="http://schemas.microsoft.com/office/drawing/2014/main" id="{E3BC2BB8-B96C-12A4-C06D-C92F6307A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9" t="16397" r="1387" b="-992"/>
          <a:stretch/>
        </p:blipFill>
        <p:spPr>
          <a:xfrm>
            <a:off x="496111" y="3102624"/>
            <a:ext cx="3174326" cy="3429000"/>
          </a:xfrm>
          <a:prstGeom prst="roundRect">
            <a:avLst>
              <a:gd name="adj" fmla="val 46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kstniOkvir 7">
            <a:extLst>
              <a:ext uri="{FF2B5EF4-FFF2-40B4-BE49-F238E27FC236}">
                <a16:creationId xmlns:a16="http://schemas.microsoft.com/office/drawing/2014/main" id="{FE4A96D8-048E-8C3A-9251-1B875532325F}"/>
              </a:ext>
            </a:extLst>
          </p:cNvPr>
          <p:cNvSpPr txBox="1"/>
          <p:nvPr/>
        </p:nvSpPr>
        <p:spPr>
          <a:xfrm>
            <a:off x="496110" y="1621640"/>
            <a:ext cx="5599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i="1">
                <a:latin typeface="Comic Sans MS" panose="030F0702030302020204" pitchFamily="66" charset="0"/>
              </a:rPr>
              <a:t>Dependencies errors</a:t>
            </a:r>
          </a:p>
          <a:p>
            <a:r>
              <a:rPr lang="hr-HR" sz="2000">
                <a:latin typeface="Comic Sans MS" panose="030F0702030302020204" pitchFamily="66" charset="0"/>
              </a:rPr>
              <a:t>Postavljanje kartica u </a:t>
            </a:r>
            <a:r>
              <a:rPr lang="hr-HR" sz="2000" i="1" err="1">
                <a:latin typeface="Comic Sans MS" panose="030F0702030302020204" pitchFamily="66" charset="0"/>
              </a:rPr>
              <a:t>grid</a:t>
            </a:r>
            <a:r>
              <a:rPr lang="hr-HR" sz="2000">
                <a:latin typeface="Comic Sans MS" panose="030F0702030302020204" pitchFamily="66" charset="0"/>
              </a:rPr>
              <a:t> element</a:t>
            </a:r>
          </a:p>
          <a:p>
            <a:r>
              <a:rPr lang="hr-HR" sz="2000">
                <a:latin typeface="Comic Sans MS" panose="030F0702030302020204" pitchFamily="66" charset="0"/>
              </a:rPr>
              <a:t>Upravljanje glazbom pomoću </a:t>
            </a:r>
            <a:r>
              <a:rPr lang="hr-HR" sz="2000" i="1" err="1">
                <a:latin typeface="Comic Sans MS" panose="030F0702030302020204" pitchFamily="66" charset="0"/>
              </a:rPr>
              <a:t>switch</a:t>
            </a:r>
            <a:r>
              <a:rPr lang="hr-HR" sz="2000" i="1">
                <a:latin typeface="Comic Sans MS" panose="030F0702030302020204" pitchFamily="66" charset="0"/>
              </a:rPr>
              <a:t> </a:t>
            </a:r>
            <a:r>
              <a:rPr lang="hr-HR" sz="2000">
                <a:latin typeface="Comic Sans MS" panose="030F0702030302020204" pitchFamily="66" charset="0"/>
              </a:rPr>
              <a:t>elementa</a:t>
            </a:r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99A7A315-14FC-D205-1487-1878BFBC16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24" r="4673"/>
          <a:stretch/>
        </p:blipFill>
        <p:spPr>
          <a:xfrm>
            <a:off x="7176076" y="2544970"/>
            <a:ext cx="4851016" cy="35539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4724130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niOkvir 1">
            <a:extLst>
              <a:ext uri="{FF2B5EF4-FFF2-40B4-BE49-F238E27FC236}">
                <a16:creationId xmlns:a16="http://schemas.microsoft.com/office/drawing/2014/main" id="{6E830A05-8B51-48FA-A149-E7FC39BB4733}"/>
              </a:ext>
            </a:extLst>
          </p:cNvPr>
          <p:cNvSpPr txBox="1"/>
          <p:nvPr/>
        </p:nvSpPr>
        <p:spPr>
          <a:xfrm>
            <a:off x="340467" y="525294"/>
            <a:ext cx="5389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000" b="1">
                <a:solidFill>
                  <a:schemeClr val="bg1"/>
                </a:solidFill>
              </a:rPr>
              <a:t>MOGUĆE NADOGRANJE</a:t>
            </a:r>
          </a:p>
        </p:txBody>
      </p:sp>
      <p:graphicFrame>
        <p:nvGraphicFramePr>
          <p:cNvPr id="6" name="Dijagram 5">
            <a:extLst>
              <a:ext uri="{FF2B5EF4-FFF2-40B4-BE49-F238E27FC236}">
                <a16:creationId xmlns:a16="http://schemas.microsoft.com/office/drawing/2014/main" id="{7E80B3F7-833C-A7F2-0226-BE120D1B1F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491730"/>
              </p:ext>
            </p:extLst>
          </p:nvPr>
        </p:nvGraphicFramePr>
        <p:xfrm>
          <a:off x="3579779" y="2086583"/>
          <a:ext cx="4357990" cy="2684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4">
            <a:extLst>
              <a:ext uri="{FF2B5EF4-FFF2-40B4-BE49-F238E27FC236}">
                <a16:creationId xmlns:a16="http://schemas.microsoft.com/office/drawing/2014/main" id="{57E2EC2C-FDFF-4DF3-B807-FDC7A3B76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355793">
            <a:off x="-6791528" y="7330237"/>
            <a:ext cx="3407923" cy="33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Visual Studio - Wikipedia">
            <a:extLst>
              <a:ext uri="{FF2B5EF4-FFF2-40B4-BE49-F238E27FC236}">
                <a16:creationId xmlns:a16="http://schemas.microsoft.com/office/drawing/2014/main" id="{0957FF95-F89B-46B5-8AF8-65B9883C6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4673" y="8178489"/>
            <a:ext cx="3407923" cy="340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dobe Photoshop - Wikipedia">
            <a:extLst>
              <a:ext uri="{FF2B5EF4-FFF2-40B4-BE49-F238E27FC236}">
                <a16:creationId xmlns:a16="http://schemas.microsoft.com/office/drawing/2014/main" id="{6EFE1084-B949-4673-9270-4AD9FE30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9228549">
            <a:off x="13096937" y="7562548"/>
            <a:ext cx="3407923" cy="33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595878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D5B2ECD-8E55-4258-AA33-FCB209921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36" y="432882"/>
            <a:ext cx="5472524" cy="1219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/>
              <a:t>KORIŠTENI PROGRAMI</a:t>
            </a:r>
          </a:p>
        </p:txBody>
      </p:sp>
      <p:pic>
        <p:nvPicPr>
          <p:cNvPr id="1030" name="Picture 6" descr="Visual Studio - Wikipedia">
            <a:extLst>
              <a:ext uri="{FF2B5EF4-FFF2-40B4-BE49-F238E27FC236}">
                <a16:creationId xmlns:a16="http://schemas.microsoft.com/office/drawing/2014/main" id="{D7837FED-EEB1-42AB-9421-6A282D2A9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6673" y="2634939"/>
            <a:ext cx="3407923" cy="340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dobe Photoshop - Wikipedia">
            <a:extLst>
              <a:ext uri="{FF2B5EF4-FFF2-40B4-BE49-F238E27FC236}">
                <a16:creationId xmlns:a16="http://schemas.microsoft.com/office/drawing/2014/main" id="{1DA9874F-BC61-4F5A-BA01-AAB95C200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7273" y="2677538"/>
            <a:ext cx="3407923" cy="33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C78481D-601B-4133-B163-0EB9DD57C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600000">
            <a:off x="676072" y="2720137"/>
            <a:ext cx="3407923" cy="33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032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1">
            <a:extLst>
              <a:ext uri="{FF2B5EF4-FFF2-40B4-BE49-F238E27FC236}">
                <a16:creationId xmlns:a16="http://schemas.microsoft.com/office/drawing/2014/main" id="{E3BC77C3-B8F6-4189-B940-1F2D8E5E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967" y="0"/>
            <a:ext cx="9000067" cy="1583266"/>
          </a:xfrm>
        </p:spPr>
        <p:txBody>
          <a:bodyPr anchor="ctr">
            <a:normAutofit/>
          </a:bodyPr>
          <a:lstStyle/>
          <a:p>
            <a:r>
              <a:rPr lang="hr-HR" sz="9600"/>
              <a:t>HVALA NA PAŽNJI</a:t>
            </a:r>
          </a:p>
        </p:txBody>
      </p:sp>
      <p:pic>
        <p:nvPicPr>
          <p:cNvPr id="6" name="Slika 5" descr="Slika na kojoj se prikazuje osoba, zamućeno, zatvoriti&#10;&#10;Opis je automatski generiran">
            <a:extLst>
              <a:ext uri="{FF2B5EF4-FFF2-40B4-BE49-F238E27FC236}">
                <a16:creationId xmlns:a16="http://schemas.microsoft.com/office/drawing/2014/main" id="{4B503BFC-8CF1-48F2-9B58-693A7B1A0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058" y="1583266"/>
            <a:ext cx="5070283" cy="489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3630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82</Words>
  <Application>Microsoft Office PowerPoint</Application>
  <PresentationFormat>Široki zaslon</PresentationFormat>
  <Paragraphs>26</Paragraphs>
  <Slides>8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4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Comic Sans MS</vt:lpstr>
      <vt:lpstr>Tema sustava Office</vt:lpstr>
      <vt:lpstr>DINORY</vt:lpstr>
      <vt:lpstr>KODIRANJE</vt:lpstr>
      <vt:lpstr>PowerPoint prezentacija</vt:lpstr>
      <vt:lpstr>FUNKCIONALNOSTI</vt:lpstr>
      <vt:lpstr>PowerPoint prezentacija</vt:lpstr>
      <vt:lpstr>PowerPoint prezentacija</vt:lpstr>
      <vt:lpstr>KORIŠTENI PROGRAMI</vt:lpstr>
      <vt:lpstr>HVALA NA PAŽNJI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DINORY</dc:title>
  <dc:creator>Luka Kotorac</dc:creator>
  <cp:lastModifiedBy>Luka Kotorac</cp:lastModifiedBy>
  <cp:revision>10</cp:revision>
  <dcterms:created xsi:type="dcterms:W3CDTF">2023-03-30T17:33:32Z</dcterms:created>
  <dcterms:modified xsi:type="dcterms:W3CDTF">2023-04-02T17:04:54Z</dcterms:modified>
</cp:coreProperties>
</file>